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  <p:sldMasterId id="2147483690" r:id="rId2"/>
  </p:sldMasterIdLst>
  <p:notesMasterIdLst>
    <p:notesMasterId r:id="rId18"/>
  </p:notesMasterIdLst>
  <p:sldIdLst>
    <p:sldId id="256" r:id="rId3"/>
    <p:sldId id="257" r:id="rId4"/>
    <p:sldId id="258" r:id="rId5"/>
    <p:sldId id="261" r:id="rId6"/>
    <p:sldId id="263" r:id="rId7"/>
    <p:sldId id="259" r:id="rId8"/>
    <p:sldId id="260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</p:sldIdLst>
  <p:sldSz cx="3336925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AE1D"/>
    <a:srgbClr val="1AAD19"/>
    <a:srgbClr val="F5F5F9"/>
    <a:srgbClr val="EFEFF1"/>
    <a:srgbClr val="09BB07"/>
    <a:srgbClr val="F93038"/>
    <a:srgbClr val="E49C95"/>
    <a:srgbClr val="FDEFD4"/>
    <a:srgbClr val="F72E36"/>
    <a:srgbClr val="FEDE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50" autoAdjust="0"/>
    <p:restoredTop sz="89700" autoAdjust="0"/>
  </p:normalViewPr>
  <p:slideViewPr>
    <p:cSldViewPr snapToGrid="0">
      <p:cViewPr varScale="1">
        <p:scale>
          <a:sx n="103" d="100"/>
          <a:sy n="103" d="100"/>
        </p:scale>
        <p:origin x="403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02C17-1937-9641-AD08-3D82D65EE5E6}" type="datetimeFigureOut">
              <a:rPr kumimoji="1" lang="zh-CN" altLang="en-US" smtClean="0"/>
              <a:t>2018/2/5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713038" y="1279525"/>
            <a:ext cx="167957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FEE05-ACFD-0245-98D8-6B71719D5E3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57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FFEE05-ACFD-0245-98D8-6B71719D5E34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667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0" y="5978358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CA1D1F9-79A8-430F-AEA1-1185E43D3770}"/>
              </a:ext>
            </a:extLst>
          </p:cNvPr>
          <p:cNvSpPr/>
          <p:nvPr userDrawn="1"/>
        </p:nvSpPr>
        <p:spPr>
          <a:xfrm>
            <a:off x="-1093" y="657413"/>
            <a:ext cx="3336324" cy="245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278713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786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8D74E4BC-3EEC-44AE-8480-65C9227EE009}"/>
              </a:ext>
            </a:extLst>
          </p:cNvPr>
          <p:cNvSpPr/>
          <p:nvPr userDrawn="1"/>
        </p:nvSpPr>
        <p:spPr>
          <a:xfrm>
            <a:off x="1109459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内容占位符 6">
            <a:extLst>
              <a:ext uri="{FF2B5EF4-FFF2-40B4-BE49-F238E27FC236}">
                <a16:creationId xmlns:a16="http://schemas.microsoft.com/office/drawing/2014/main" id="{B4DBA8C9-6541-49DB-8166-D6D750CB006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83532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EBB86346-A6D8-4F52-A226-C2E7D66CF386}"/>
              </a:ext>
            </a:extLst>
          </p:cNvPr>
          <p:cNvSpPr/>
          <p:nvPr userDrawn="1"/>
        </p:nvSpPr>
        <p:spPr>
          <a:xfrm>
            <a:off x="1940205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内容占位符 6">
            <a:extLst>
              <a:ext uri="{FF2B5EF4-FFF2-40B4-BE49-F238E27FC236}">
                <a16:creationId xmlns:a16="http://schemas.microsoft.com/office/drawing/2014/main" id="{98D9A3D9-18F3-4FF8-B175-30B771FA0FF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714278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2770950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45023" y="628842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6492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-1694" y="5916685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CA1D1F9-79A8-430F-AEA1-1185E43D3770}"/>
              </a:ext>
            </a:extLst>
          </p:cNvPr>
          <p:cNvSpPr/>
          <p:nvPr userDrawn="1"/>
        </p:nvSpPr>
        <p:spPr>
          <a:xfrm>
            <a:off x="-1093" y="657413"/>
            <a:ext cx="3336324" cy="245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967514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41588" y="6294454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1938518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06629" y="6291377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442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0" y="5978358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CA1D1F9-79A8-430F-AEA1-1185E43D3770}"/>
              </a:ext>
            </a:extLst>
          </p:cNvPr>
          <p:cNvSpPr/>
          <p:nvPr userDrawn="1"/>
        </p:nvSpPr>
        <p:spPr>
          <a:xfrm>
            <a:off x="-1093" y="657413"/>
            <a:ext cx="3336324" cy="245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278713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786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2770950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45023" y="628842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182E799-BF1A-4F44-B495-24BF1F7E9810}"/>
              </a:ext>
            </a:extLst>
          </p:cNvPr>
          <p:cNvSpPr/>
          <p:nvPr userDrawn="1"/>
        </p:nvSpPr>
        <p:spPr>
          <a:xfrm>
            <a:off x="1524831" y="6008468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内容占位符 6">
            <a:extLst>
              <a:ext uri="{FF2B5EF4-FFF2-40B4-BE49-F238E27FC236}">
                <a16:creationId xmlns:a16="http://schemas.microsoft.com/office/drawing/2014/main" id="{52CFB8DC-4361-4173-A4C4-43D98F73DEB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1298904" y="630008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3520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CA1D1F9-79A8-430F-AEA1-1185E43D3770}"/>
              </a:ext>
            </a:extLst>
          </p:cNvPr>
          <p:cNvSpPr/>
          <p:nvPr userDrawn="1"/>
        </p:nvSpPr>
        <p:spPr>
          <a:xfrm>
            <a:off x="-1093" y="657413"/>
            <a:ext cx="3336324" cy="245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8370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0747" y="304299"/>
            <a:ext cx="3169294" cy="61600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quarter" idx="10"/>
          </p:nvPr>
        </p:nvSpPr>
        <p:spPr>
          <a:xfrm>
            <a:off x="112713" y="1504950"/>
            <a:ext cx="3090862" cy="51736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1110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0" y="5978358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CA1D1F9-79A8-430F-AEA1-1185E43D3770}"/>
              </a:ext>
            </a:extLst>
          </p:cNvPr>
          <p:cNvSpPr/>
          <p:nvPr userDrawn="1"/>
        </p:nvSpPr>
        <p:spPr>
          <a:xfrm>
            <a:off x="-1093" y="657413"/>
            <a:ext cx="3336324" cy="2450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278713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786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2770950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45023" y="628842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182E799-BF1A-4F44-B495-24BF1F7E9810}"/>
              </a:ext>
            </a:extLst>
          </p:cNvPr>
          <p:cNvSpPr/>
          <p:nvPr userDrawn="1"/>
        </p:nvSpPr>
        <p:spPr>
          <a:xfrm>
            <a:off x="1524831" y="6008468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内容占位符 6">
            <a:extLst>
              <a:ext uri="{FF2B5EF4-FFF2-40B4-BE49-F238E27FC236}">
                <a16:creationId xmlns:a16="http://schemas.microsoft.com/office/drawing/2014/main" id="{52CFB8DC-4361-4173-A4C4-43D98F73DEB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1298904" y="630008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7025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DB47CAC-C8D2-4493-87BC-AF199C9CC87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" y="0"/>
            <a:ext cx="3336324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AA8F96E-2C5D-4998-9EBA-98AF15265834}"/>
              </a:ext>
            </a:extLst>
          </p:cNvPr>
          <p:cNvSpPr/>
          <p:nvPr userDrawn="1"/>
        </p:nvSpPr>
        <p:spPr>
          <a:xfrm>
            <a:off x="0" y="656822"/>
            <a:ext cx="3336324" cy="5821251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817B148-EC3F-4F10-B01E-442F90E432D5}"/>
              </a:ext>
            </a:extLst>
          </p:cNvPr>
          <p:cNvSpPr/>
          <p:nvPr userDrawn="1"/>
        </p:nvSpPr>
        <p:spPr>
          <a:xfrm>
            <a:off x="0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6D7D7E0-97A5-46C5-AA71-4C3A1D42E4EC}"/>
              </a:ext>
            </a:extLst>
          </p:cNvPr>
          <p:cNvSpPr txBox="1"/>
          <p:nvPr userDrawn="1"/>
        </p:nvSpPr>
        <p:spPr>
          <a:xfrm>
            <a:off x="244699" y="283335"/>
            <a:ext cx="1423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扫码挪车</a:t>
            </a:r>
          </a:p>
        </p:txBody>
      </p:sp>
    </p:spTree>
    <p:extLst>
      <p:ext uri="{BB962C8B-B14F-4D97-AF65-F5344CB8AC3E}">
        <p14:creationId xmlns:p14="http://schemas.microsoft.com/office/powerpoint/2010/main" val="104538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2" r:id="rId2"/>
    <p:sldLayoutId id="2147483693" r:id="rId3"/>
    <p:sldLayoutId id="2147483689" r:id="rId4"/>
  </p:sldLayoutIdLst>
  <p:txStyles>
    <p:titleStyle>
      <a:lvl1pPr algn="l" defTabSz="250271" rtl="0" eaLnBrk="1" latinLnBrk="0" hangingPunct="1">
        <a:lnSpc>
          <a:spcPct val="90000"/>
        </a:lnSpc>
        <a:spcBef>
          <a:spcPct val="0"/>
        </a:spcBef>
        <a:buNone/>
        <a:defRPr sz="120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2568" indent="-62568" algn="l" defTabSz="250271" rtl="0" eaLnBrk="1" latinLnBrk="0" hangingPunct="1">
        <a:lnSpc>
          <a:spcPct val="90000"/>
        </a:lnSpc>
        <a:spcBef>
          <a:spcPts val="274"/>
        </a:spcBef>
        <a:buFont typeface="Arial" panose="020B0604020202020204" pitchFamily="34" charset="0"/>
        <a:buChar char="•"/>
        <a:defRPr sz="766" kern="1200">
          <a:solidFill>
            <a:schemeClr val="tx1"/>
          </a:solidFill>
          <a:latin typeface="+mn-lt"/>
          <a:ea typeface="+mn-ea"/>
          <a:cs typeface="+mn-cs"/>
        </a:defRPr>
      </a:lvl1pPr>
      <a:lvl2pPr marL="187703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657" kern="1200">
          <a:solidFill>
            <a:schemeClr val="tx1"/>
          </a:solidFill>
          <a:latin typeface="+mn-lt"/>
          <a:ea typeface="+mn-ea"/>
          <a:cs typeface="+mn-cs"/>
        </a:defRPr>
      </a:lvl2pPr>
      <a:lvl3pPr marL="312839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547" kern="1200">
          <a:solidFill>
            <a:schemeClr val="tx1"/>
          </a:solidFill>
          <a:latin typeface="+mn-lt"/>
          <a:ea typeface="+mn-ea"/>
          <a:cs typeface="+mn-cs"/>
        </a:defRPr>
      </a:lvl3pPr>
      <a:lvl4pPr marL="437975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4pPr>
      <a:lvl5pPr marL="563110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5pPr>
      <a:lvl6pPr marL="688246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6pPr>
      <a:lvl7pPr marL="813382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7pPr>
      <a:lvl8pPr marL="938517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8pPr>
      <a:lvl9pPr marL="1063653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1pPr>
      <a:lvl2pPr marL="125136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2pPr>
      <a:lvl3pPr marL="250271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3pPr>
      <a:lvl4pPr marL="375407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4pPr>
      <a:lvl5pPr marL="500543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5pPr>
      <a:lvl6pPr marL="625678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6pPr>
      <a:lvl7pPr marL="750814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7pPr>
      <a:lvl8pPr marL="875949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8pPr>
      <a:lvl9pPr marL="1001085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8879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A06DA0D0-4DBE-4C2C-B9D0-71FD8F926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36925" cy="5935277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17D9A00B-F9F0-4D03-BD33-424B3C45A401}"/>
              </a:ext>
            </a:extLst>
          </p:cNvPr>
          <p:cNvSpPr/>
          <p:nvPr/>
        </p:nvSpPr>
        <p:spPr>
          <a:xfrm>
            <a:off x="402879" y="1106557"/>
            <a:ext cx="2578860" cy="1849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图与字都不对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强调“隐号”，不要用匿名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F6589C1-F956-4862-A2B2-66F6AA223FE6}"/>
              </a:ext>
            </a:extLst>
          </p:cNvPr>
          <p:cNvSpPr/>
          <p:nvPr/>
        </p:nvSpPr>
        <p:spPr>
          <a:xfrm>
            <a:off x="0" y="3901920"/>
            <a:ext cx="3264038" cy="935124"/>
          </a:xfrm>
          <a:prstGeom prst="rect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718753F-8260-4013-B9D3-4A64A3EB9927}"/>
              </a:ext>
            </a:extLst>
          </p:cNvPr>
          <p:cNvSpPr/>
          <p:nvPr/>
        </p:nvSpPr>
        <p:spPr>
          <a:xfrm>
            <a:off x="587299" y="3546089"/>
            <a:ext cx="520390" cy="200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隐号</a:t>
            </a:r>
          </a:p>
        </p:txBody>
      </p:sp>
    </p:spTree>
    <p:extLst>
      <p:ext uri="{BB962C8B-B14F-4D97-AF65-F5344CB8AC3E}">
        <p14:creationId xmlns:p14="http://schemas.microsoft.com/office/powerpoint/2010/main" val="2744938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8B0A3EF-EAE8-44A1-B16B-71C4AE9C2A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343"/>
          <a:stretch/>
        </p:blipFill>
        <p:spPr>
          <a:xfrm>
            <a:off x="-1" y="9939"/>
            <a:ext cx="3336925" cy="57315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1B0612E-15B3-4748-A719-A28370C35822}"/>
              </a:ext>
            </a:extLst>
          </p:cNvPr>
          <p:cNvSpPr/>
          <p:nvPr/>
        </p:nvSpPr>
        <p:spPr>
          <a:xfrm>
            <a:off x="329992" y="5800241"/>
            <a:ext cx="2676938" cy="268357"/>
          </a:xfrm>
          <a:prstGeom prst="rect">
            <a:avLst/>
          </a:prstGeom>
          <a:noFill/>
          <a:ln>
            <a:solidFill>
              <a:srgbClr val="1EA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  <a:endParaRPr lang="en-US" altLang="zh-CN" sz="1000" dirty="0">
              <a:solidFill>
                <a:srgbClr val="1EAE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CBCEF61-06DE-44F1-B801-EDFE7E1B7228}"/>
              </a:ext>
            </a:extLst>
          </p:cNvPr>
          <p:cNvSpPr/>
          <p:nvPr/>
        </p:nvSpPr>
        <p:spPr>
          <a:xfrm>
            <a:off x="71575" y="974564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4314A08-3B0E-4D3E-9FCD-B20493564D7F}"/>
              </a:ext>
            </a:extLst>
          </p:cNvPr>
          <p:cNvSpPr/>
          <p:nvPr/>
        </p:nvSpPr>
        <p:spPr>
          <a:xfrm>
            <a:off x="71575" y="1409171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绑定号码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8C14681-14F1-4F17-B754-19F2DD45A01A}"/>
              </a:ext>
            </a:extLst>
          </p:cNvPr>
          <p:cNvSpPr txBox="1"/>
          <p:nvPr/>
        </p:nvSpPr>
        <p:spPr>
          <a:xfrm>
            <a:off x="2034208" y="1048722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4FC64B4-38AE-42B6-930D-C407D7D2556D}"/>
              </a:ext>
            </a:extLst>
          </p:cNvPr>
          <p:cNvSpPr txBox="1"/>
          <p:nvPr/>
        </p:nvSpPr>
        <p:spPr>
          <a:xfrm>
            <a:off x="1449801" y="1496513"/>
            <a:ext cx="14590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D63B8A9-383B-44CB-9235-8046B8B3F7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8" b="36533"/>
          <a:stretch/>
        </p:blipFill>
        <p:spPr>
          <a:xfrm>
            <a:off x="0" y="1984585"/>
            <a:ext cx="3336925" cy="300376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637604E-94A2-42EA-A201-A76E13AF1B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726" y="1048722"/>
            <a:ext cx="227852" cy="22785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74EE0FF-BBED-4115-8630-C1DDFE80F0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726" y="1499493"/>
            <a:ext cx="227852" cy="22785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5172BA0A-EE65-4E99-AE0F-103CF3198A40}"/>
              </a:ext>
            </a:extLst>
          </p:cNvPr>
          <p:cNvSpPr/>
          <p:nvPr/>
        </p:nvSpPr>
        <p:spPr>
          <a:xfrm>
            <a:off x="329992" y="5171435"/>
            <a:ext cx="2676938" cy="268357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获取实体挪车卡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FF53BFC-A189-4783-ACD8-658D9735EB84}"/>
              </a:ext>
            </a:extLst>
          </p:cNvPr>
          <p:cNvSpPr/>
          <p:nvPr/>
        </p:nvSpPr>
        <p:spPr>
          <a:xfrm>
            <a:off x="329992" y="5482067"/>
            <a:ext cx="2676938" cy="268357"/>
          </a:xfrm>
          <a:prstGeom prst="rect">
            <a:avLst/>
          </a:prstGeom>
          <a:noFill/>
          <a:ln>
            <a:solidFill>
              <a:srgbClr val="1EA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</a:t>
            </a:r>
            <a:r>
              <a:rPr lang="zh-CN" altLang="en-US" sz="100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到手机</a:t>
            </a:r>
            <a:endParaRPr lang="en-US" altLang="zh-CN" sz="1000" dirty="0">
              <a:solidFill>
                <a:srgbClr val="1EAE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0981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76F2A51-937C-47B4-BCCC-F67E4A98723A}"/>
              </a:ext>
            </a:extLst>
          </p:cNvPr>
          <p:cNvSpPr/>
          <p:nvPr/>
        </p:nvSpPr>
        <p:spPr>
          <a:xfrm>
            <a:off x="71574" y="1842053"/>
            <a:ext cx="3193774" cy="8481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67A2380-7AAB-4E0F-9C08-7C7251F8C2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7"/>
          <a:stretch/>
        </p:blipFill>
        <p:spPr>
          <a:xfrm>
            <a:off x="-1" y="0"/>
            <a:ext cx="3336925" cy="1749287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6DF9F38-5BFD-4D2C-A805-655B2DF627AD}"/>
              </a:ext>
            </a:extLst>
          </p:cNvPr>
          <p:cNvSpPr/>
          <p:nvPr/>
        </p:nvSpPr>
        <p:spPr>
          <a:xfrm>
            <a:off x="167794" y="1966556"/>
            <a:ext cx="555761" cy="5557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A4A9CE3-7A23-4477-94C6-E4510C0C4117}"/>
              </a:ext>
            </a:extLst>
          </p:cNvPr>
          <p:cNvSpPr/>
          <p:nvPr/>
        </p:nvSpPr>
        <p:spPr>
          <a:xfrm>
            <a:off x="930963" y="2266122"/>
            <a:ext cx="1474995" cy="280648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添加挪车码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1B84C42-A476-4374-8D01-3B58EAA1D6AA}"/>
              </a:ext>
            </a:extLst>
          </p:cNvPr>
          <p:cNvSpPr txBox="1"/>
          <p:nvPr/>
        </p:nvSpPr>
        <p:spPr>
          <a:xfrm>
            <a:off x="981972" y="1977581"/>
            <a:ext cx="18884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您还没有自己的挪车码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374E605-455F-4F5C-9CE6-99DBE35A5B23}"/>
              </a:ext>
            </a:extLst>
          </p:cNvPr>
          <p:cNvSpPr/>
          <p:nvPr/>
        </p:nvSpPr>
        <p:spPr>
          <a:xfrm>
            <a:off x="71574" y="2814695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B9B502B-8081-4BB6-AA4D-3E55CDD6D204}"/>
              </a:ext>
            </a:extLst>
          </p:cNvPr>
          <p:cNvSpPr txBox="1"/>
          <p:nvPr/>
        </p:nvSpPr>
        <p:spPr>
          <a:xfrm>
            <a:off x="2869095" y="2856971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C0FC255-2A02-4655-BFDC-3464114726F5}"/>
              </a:ext>
            </a:extLst>
          </p:cNvPr>
          <p:cNvSpPr/>
          <p:nvPr/>
        </p:nvSpPr>
        <p:spPr>
          <a:xfrm>
            <a:off x="71574" y="3775478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1464EA8-95F9-4DD9-8BEE-68B6FE0B145C}"/>
              </a:ext>
            </a:extLst>
          </p:cNvPr>
          <p:cNvSpPr txBox="1"/>
          <p:nvPr/>
        </p:nvSpPr>
        <p:spPr>
          <a:xfrm>
            <a:off x="2869095" y="3817754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3FE1A56-6659-4218-BF64-FED2675D5DAA}"/>
              </a:ext>
            </a:extLst>
          </p:cNvPr>
          <p:cNvSpPr/>
          <p:nvPr/>
        </p:nvSpPr>
        <p:spPr>
          <a:xfrm>
            <a:off x="71574" y="3232834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挪车记录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D165BFF-E1E8-4A86-97A8-288A58A77EF9}"/>
              </a:ext>
            </a:extLst>
          </p:cNvPr>
          <p:cNvSpPr txBox="1"/>
          <p:nvPr/>
        </p:nvSpPr>
        <p:spPr>
          <a:xfrm>
            <a:off x="2869095" y="3275110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327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16EC1DE-235E-4659-8D85-DC6D892122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7"/>
          <a:stretch/>
        </p:blipFill>
        <p:spPr>
          <a:xfrm>
            <a:off x="-1" y="0"/>
            <a:ext cx="3336925" cy="174928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7834585-6544-4375-87D1-B204F9241CFF}"/>
              </a:ext>
            </a:extLst>
          </p:cNvPr>
          <p:cNvSpPr/>
          <p:nvPr/>
        </p:nvSpPr>
        <p:spPr>
          <a:xfrm>
            <a:off x="71575" y="1822057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38A853-7653-4E18-92C4-613750E04BCA}"/>
              </a:ext>
            </a:extLst>
          </p:cNvPr>
          <p:cNvSpPr txBox="1"/>
          <p:nvPr/>
        </p:nvSpPr>
        <p:spPr>
          <a:xfrm>
            <a:off x="2034208" y="1896215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12DCCC3-4366-463B-92C0-3E36D939A1FE}"/>
              </a:ext>
            </a:extLst>
          </p:cNvPr>
          <p:cNvSpPr/>
          <p:nvPr/>
        </p:nvSpPr>
        <p:spPr>
          <a:xfrm>
            <a:off x="329992" y="5171435"/>
            <a:ext cx="2676938" cy="268357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EA271B2-E758-4A13-887B-B41AE3209D80}"/>
              </a:ext>
            </a:extLst>
          </p:cNvPr>
          <p:cNvSpPr/>
          <p:nvPr/>
        </p:nvSpPr>
        <p:spPr>
          <a:xfrm>
            <a:off x="329992" y="5482067"/>
            <a:ext cx="2676938" cy="268357"/>
          </a:xfrm>
          <a:prstGeom prst="rect">
            <a:avLst/>
          </a:prstGeom>
          <a:noFill/>
          <a:ln>
            <a:solidFill>
              <a:srgbClr val="1EA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我也要领挪车卡</a:t>
            </a:r>
            <a:endParaRPr lang="en-US" altLang="zh-CN" sz="1000" dirty="0">
              <a:solidFill>
                <a:srgbClr val="1EAE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3826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>
            <a:extLst>
              <a:ext uri="{FF2B5EF4-FFF2-40B4-BE49-F238E27FC236}">
                <a16:creationId xmlns:a16="http://schemas.microsoft.com/office/drawing/2014/main" id="{D5E66339-F0D2-4603-B387-8FD4196921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通知消息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3C8EF735-A85C-4F43-9995-ACDFAC13AC0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688668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>
            <a:extLst>
              <a:ext uri="{FF2B5EF4-FFF2-40B4-BE49-F238E27FC236}">
                <a16:creationId xmlns:a16="http://schemas.microsoft.com/office/drawing/2014/main" id="{FA2FC643-5A44-4EDE-9C18-B3C065CDC9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异业的来源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968F55-1191-4719-AE21-714A74B93D9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31593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35FA1117-EF02-48D7-A047-E9BFCBE7B39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zh-CN" altLang="en-US" dirty="0"/>
              <a:t>挪车</a:t>
            </a:r>
          </a:p>
        </p:txBody>
      </p:sp>
      <p:sp>
        <p:nvSpPr>
          <p:cNvPr id="28" name="内容占位符 27">
            <a:extLst>
              <a:ext uri="{FF2B5EF4-FFF2-40B4-BE49-F238E27FC236}">
                <a16:creationId xmlns:a16="http://schemas.microsoft.com/office/drawing/2014/main" id="{EA1015BD-6BC3-4A53-BA1C-41686F2197E2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6FA3D8-CB75-4AFB-9F8A-17B13A793A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0" y="1588696"/>
            <a:ext cx="3336324" cy="1140108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6564BEF-8571-4517-82B6-4F4E1F6E3CEA}"/>
              </a:ext>
            </a:extLst>
          </p:cNvPr>
          <p:cNvSpPr/>
          <p:nvPr/>
        </p:nvSpPr>
        <p:spPr>
          <a:xfrm>
            <a:off x="2127913" y="1770998"/>
            <a:ext cx="1035934" cy="3298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B313AC9-A50C-4C7B-AF38-47F2D7072B7F}"/>
              </a:ext>
            </a:extLst>
          </p:cNvPr>
          <p:cNvSpPr/>
          <p:nvPr/>
        </p:nvSpPr>
        <p:spPr>
          <a:xfrm>
            <a:off x="684050" y="2459114"/>
            <a:ext cx="1035934" cy="217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15AE524A-1A19-4B89-B91E-47A26261447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4" b="81714"/>
          <a:stretch/>
        </p:blipFill>
        <p:spPr>
          <a:xfrm>
            <a:off x="601" y="933035"/>
            <a:ext cx="3336324" cy="58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889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18630C16-4FF5-4C48-8895-38987617F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336925" cy="593527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E35A1A44-997A-4203-9B3E-6B320868744C}"/>
              </a:ext>
            </a:extLst>
          </p:cNvPr>
          <p:cNvSpPr/>
          <p:nvPr/>
        </p:nvSpPr>
        <p:spPr>
          <a:xfrm>
            <a:off x="1073426" y="3843130"/>
            <a:ext cx="1252331" cy="231913"/>
          </a:xfrm>
          <a:prstGeom prst="rect">
            <a:avLst/>
          </a:prstGeom>
          <a:solidFill>
            <a:srgbClr val="1AAD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818580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24F214F-91C0-4FC9-B17E-D9B3A7F1F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3191"/>
            <a:ext cx="3336925" cy="5935277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8918D08-F769-450E-A620-68D6FBDED7A8}"/>
              </a:ext>
            </a:extLst>
          </p:cNvPr>
          <p:cNvSpPr/>
          <p:nvPr/>
        </p:nvSpPr>
        <p:spPr>
          <a:xfrm>
            <a:off x="1040295" y="4326835"/>
            <a:ext cx="1146313" cy="278295"/>
          </a:xfrm>
          <a:prstGeom prst="rect">
            <a:avLst/>
          </a:prstGeom>
          <a:solidFill>
            <a:srgbClr val="1AAD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获取实物挪车卡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BC031B8-BF0B-4B3C-BF86-858B0E461AE6}"/>
              </a:ext>
            </a:extLst>
          </p:cNvPr>
          <p:cNvSpPr/>
          <p:nvPr/>
        </p:nvSpPr>
        <p:spPr>
          <a:xfrm>
            <a:off x="1040295" y="4956313"/>
            <a:ext cx="1265583" cy="278295"/>
          </a:xfrm>
          <a:prstGeom prst="rect">
            <a:avLst/>
          </a:prstGeom>
          <a:solidFill>
            <a:srgbClr val="F5F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AAD1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1951821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5"/>
          <a:stretch/>
        </p:blipFill>
        <p:spPr>
          <a:xfrm>
            <a:off x="0" y="-13252"/>
            <a:ext cx="3336925" cy="28492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获取挪车卡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4D600DC-3C96-4FB5-AFD3-6B13910EB3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78" t="21256" b="62125"/>
          <a:stretch/>
        </p:blipFill>
        <p:spPr>
          <a:xfrm>
            <a:off x="2357727" y="2004392"/>
            <a:ext cx="923532" cy="765314"/>
          </a:xfrm>
          <a:prstGeom prst="rect">
            <a:avLst/>
          </a:prstGeom>
          <a:ln>
            <a:solidFill>
              <a:srgbClr val="C00000"/>
            </a:solidFill>
          </a:ln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7AAA018A-592B-4B5C-9DE5-6623593AAC14}"/>
              </a:ext>
            </a:extLst>
          </p:cNvPr>
          <p:cNvGrpSpPr/>
          <p:nvPr/>
        </p:nvGrpSpPr>
        <p:grpSpPr>
          <a:xfrm>
            <a:off x="0" y="2928730"/>
            <a:ext cx="3336324" cy="3024809"/>
            <a:chOff x="601" y="2945295"/>
            <a:chExt cx="3336324" cy="3024809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74A2E2B2-639B-44DB-94B0-F84A91CB1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541" b="6352"/>
            <a:stretch/>
          </p:blipFill>
          <p:spPr>
            <a:xfrm>
              <a:off x="601" y="2945295"/>
              <a:ext cx="3336324" cy="3024809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5012141-01E8-4F0D-867A-8F8CFE92ADF9}"/>
                </a:ext>
              </a:extLst>
            </p:cNvPr>
            <p:cNvSpPr/>
            <p:nvPr/>
          </p:nvSpPr>
          <p:spPr>
            <a:xfrm>
              <a:off x="1861930" y="5519530"/>
              <a:ext cx="1474995" cy="450574"/>
            </a:xfrm>
            <a:prstGeom prst="rect">
              <a:avLst/>
            </a:prstGeom>
            <a:solidFill>
              <a:srgbClr val="1EAE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立即获取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6137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399"/>
          <a:stretch/>
        </p:blipFill>
        <p:spPr>
          <a:xfrm>
            <a:off x="0" y="-13252"/>
            <a:ext cx="3336925" cy="56984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订单成功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1F3D41C-441E-4572-9AB2-79F0F4A43FC5}"/>
              </a:ext>
            </a:extLst>
          </p:cNvPr>
          <p:cNvSpPr/>
          <p:nvPr/>
        </p:nvSpPr>
        <p:spPr>
          <a:xfrm>
            <a:off x="930964" y="4131365"/>
            <a:ext cx="1474995" cy="450574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查看详情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0BD0EEE-4613-4FAB-A1B2-A002076CDFD4}"/>
              </a:ext>
            </a:extLst>
          </p:cNvPr>
          <p:cNvSpPr/>
          <p:nvPr/>
        </p:nvSpPr>
        <p:spPr>
          <a:xfrm>
            <a:off x="490330" y="1192696"/>
            <a:ext cx="2378766" cy="2107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订单成功消息</a:t>
            </a:r>
          </a:p>
        </p:txBody>
      </p:sp>
    </p:spTree>
    <p:extLst>
      <p:ext uri="{BB962C8B-B14F-4D97-AF65-F5344CB8AC3E}">
        <p14:creationId xmlns:p14="http://schemas.microsoft.com/office/powerpoint/2010/main" val="771717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5"/>
          <a:stretch/>
        </p:blipFill>
        <p:spPr>
          <a:xfrm>
            <a:off x="0" y="-13252"/>
            <a:ext cx="3336925" cy="28492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获取挪车卡（冠德）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4D600DC-3C96-4FB5-AFD3-6B13910EB3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78" t="21256" b="62125"/>
          <a:stretch/>
        </p:blipFill>
        <p:spPr>
          <a:xfrm>
            <a:off x="2357727" y="2004392"/>
            <a:ext cx="923532" cy="765314"/>
          </a:xfrm>
          <a:prstGeom prst="rect">
            <a:avLst/>
          </a:prstGeom>
          <a:ln>
            <a:solidFill>
              <a:srgbClr val="C00000"/>
            </a:solidFill>
          </a:ln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7AAA018A-592B-4B5C-9DE5-6623593AAC14}"/>
              </a:ext>
            </a:extLst>
          </p:cNvPr>
          <p:cNvGrpSpPr/>
          <p:nvPr/>
        </p:nvGrpSpPr>
        <p:grpSpPr>
          <a:xfrm>
            <a:off x="601" y="3326295"/>
            <a:ext cx="3336324" cy="3024809"/>
            <a:chOff x="601" y="2945295"/>
            <a:chExt cx="3336324" cy="3024809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74A2E2B2-639B-44DB-94B0-F84A91CB1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541" b="6352"/>
            <a:stretch/>
          </p:blipFill>
          <p:spPr>
            <a:xfrm>
              <a:off x="601" y="2945295"/>
              <a:ext cx="3336324" cy="3024809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5012141-01E8-4F0D-867A-8F8CFE92ADF9}"/>
                </a:ext>
              </a:extLst>
            </p:cNvPr>
            <p:cNvSpPr/>
            <p:nvPr/>
          </p:nvSpPr>
          <p:spPr>
            <a:xfrm>
              <a:off x="1861930" y="5519530"/>
              <a:ext cx="1474995" cy="450574"/>
            </a:xfrm>
            <a:prstGeom prst="rect">
              <a:avLst/>
            </a:prstGeom>
            <a:solidFill>
              <a:srgbClr val="1EAE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立即获取</a:t>
              </a:r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06DD56E9-B9B1-4D89-8C37-98423A00A4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416"/>
          <a:stretch/>
        </p:blipFill>
        <p:spPr>
          <a:xfrm>
            <a:off x="0" y="2875721"/>
            <a:ext cx="3336925" cy="45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333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5"/>
          <a:stretch/>
        </p:blipFill>
        <p:spPr>
          <a:xfrm>
            <a:off x="0" y="-13252"/>
            <a:ext cx="3336925" cy="28492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获取挪车卡（冠德）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4D600DC-3C96-4FB5-AFD3-6B13910EB3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78" t="21256" b="62125"/>
          <a:stretch/>
        </p:blipFill>
        <p:spPr>
          <a:xfrm>
            <a:off x="2357727" y="2004392"/>
            <a:ext cx="923532" cy="765314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90A6555-AE0D-4B6C-B3A7-73FB2146A3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375"/>
          <a:stretch/>
        </p:blipFill>
        <p:spPr>
          <a:xfrm>
            <a:off x="0" y="2906389"/>
            <a:ext cx="3336925" cy="45303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B24181D-A90A-46E4-9C43-EAEA58961DE2}"/>
              </a:ext>
            </a:extLst>
          </p:cNvPr>
          <p:cNvSpPr/>
          <p:nvPr/>
        </p:nvSpPr>
        <p:spPr>
          <a:xfrm>
            <a:off x="79513" y="3498574"/>
            <a:ext cx="3140766" cy="19546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12E3EDD-F492-492F-B99D-2D6A059BAA1D}"/>
              </a:ext>
            </a:extLst>
          </p:cNvPr>
          <p:cNvSpPr/>
          <p:nvPr/>
        </p:nvSpPr>
        <p:spPr>
          <a:xfrm>
            <a:off x="909084" y="5681020"/>
            <a:ext cx="1474995" cy="450574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EB9BF6-7A38-4EE7-8D21-FC259508896D}"/>
              </a:ext>
            </a:extLst>
          </p:cNvPr>
          <p:cNvSpPr txBox="1"/>
          <p:nvPr/>
        </p:nvSpPr>
        <p:spPr>
          <a:xfrm>
            <a:off x="212035" y="3604591"/>
            <a:ext cx="28094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油站列表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根据用户的定位，首先展示当前城市的油站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留一个选项其他城市</a:t>
            </a:r>
          </a:p>
        </p:txBody>
      </p:sp>
    </p:spTree>
    <p:extLst>
      <p:ext uri="{BB962C8B-B14F-4D97-AF65-F5344CB8AC3E}">
        <p14:creationId xmlns:p14="http://schemas.microsoft.com/office/powerpoint/2010/main" val="4087457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399"/>
          <a:stretch/>
        </p:blipFill>
        <p:spPr>
          <a:xfrm>
            <a:off x="0" y="-13252"/>
            <a:ext cx="3336925" cy="56984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订单成功的消息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0BD0EEE-4613-4FAB-A1B2-A002076CDFD4}"/>
              </a:ext>
            </a:extLst>
          </p:cNvPr>
          <p:cNvSpPr/>
          <p:nvPr/>
        </p:nvSpPr>
        <p:spPr>
          <a:xfrm>
            <a:off x="490330" y="1192696"/>
            <a:ext cx="2378766" cy="2107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成功的消息</a:t>
            </a:r>
          </a:p>
        </p:txBody>
      </p:sp>
    </p:spTree>
    <p:extLst>
      <p:ext uri="{BB962C8B-B14F-4D97-AF65-F5344CB8AC3E}">
        <p14:creationId xmlns:p14="http://schemas.microsoft.com/office/powerpoint/2010/main" val="1867572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76F2A51-937C-47B4-BCCC-F67E4A98723A}"/>
              </a:ext>
            </a:extLst>
          </p:cNvPr>
          <p:cNvSpPr/>
          <p:nvPr/>
        </p:nvSpPr>
        <p:spPr>
          <a:xfrm>
            <a:off x="71574" y="1842053"/>
            <a:ext cx="3193774" cy="8481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67A2380-7AAB-4E0F-9C08-7C7251F8C2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7"/>
          <a:stretch/>
        </p:blipFill>
        <p:spPr>
          <a:xfrm>
            <a:off x="-1" y="0"/>
            <a:ext cx="3336925" cy="1749287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6DF9F38-5BFD-4D2C-A805-655B2DF627AD}"/>
              </a:ext>
            </a:extLst>
          </p:cNvPr>
          <p:cNvSpPr/>
          <p:nvPr/>
        </p:nvSpPr>
        <p:spPr>
          <a:xfrm>
            <a:off x="167794" y="1966556"/>
            <a:ext cx="555761" cy="5557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C2DAB98-EA55-4930-889C-347707F7BCA2}"/>
              </a:ext>
            </a:extLst>
          </p:cNvPr>
          <p:cNvSpPr txBox="1"/>
          <p:nvPr/>
        </p:nvSpPr>
        <p:spPr>
          <a:xfrm>
            <a:off x="981972" y="1977581"/>
            <a:ext cx="188843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我的挪车码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</a:p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挪车号码：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136XXXX789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2B68F11-4AE1-4B08-B985-889A51387038}"/>
              </a:ext>
            </a:extLst>
          </p:cNvPr>
          <p:cNvSpPr txBox="1"/>
          <p:nvPr/>
        </p:nvSpPr>
        <p:spPr>
          <a:xfrm>
            <a:off x="2870407" y="2054087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8DB0F07-1C09-486D-9086-0665869C0C3D}"/>
              </a:ext>
            </a:extLst>
          </p:cNvPr>
          <p:cNvSpPr/>
          <p:nvPr/>
        </p:nvSpPr>
        <p:spPr>
          <a:xfrm>
            <a:off x="71574" y="2814695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517C65F-66E5-4143-96FA-08AE3C316BEA}"/>
              </a:ext>
            </a:extLst>
          </p:cNvPr>
          <p:cNvSpPr txBox="1"/>
          <p:nvPr/>
        </p:nvSpPr>
        <p:spPr>
          <a:xfrm>
            <a:off x="2869095" y="2856971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5CDE24D-5332-475C-9411-31088D67AD1E}"/>
              </a:ext>
            </a:extLst>
          </p:cNvPr>
          <p:cNvSpPr/>
          <p:nvPr/>
        </p:nvSpPr>
        <p:spPr>
          <a:xfrm>
            <a:off x="71574" y="3775478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038D175-D717-4BEB-BE9A-531D548C8C94}"/>
              </a:ext>
            </a:extLst>
          </p:cNvPr>
          <p:cNvSpPr txBox="1"/>
          <p:nvPr/>
        </p:nvSpPr>
        <p:spPr>
          <a:xfrm>
            <a:off x="2869095" y="3817754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F248541-923C-4D94-B026-9F024B7FA8DC}"/>
              </a:ext>
            </a:extLst>
          </p:cNvPr>
          <p:cNvSpPr/>
          <p:nvPr/>
        </p:nvSpPr>
        <p:spPr>
          <a:xfrm>
            <a:off x="71574" y="3232834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挪车记录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B74E32B-AECC-4D2D-92AE-D333EDF7A0A5}"/>
              </a:ext>
            </a:extLst>
          </p:cNvPr>
          <p:cNvSpPr txBox="1"/>
          <p:nvPr/>
        </p:nvSpPr>
        <p:spPr>
          <a:xfrm>
            <a:off x="2869095" y="3275110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4960431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l">
          <a:lnSpc>
            <a:spcPct val="150000"/>
          </a:lnSpc>
          <a:defRPr sz="1000" dirty="0" smtClean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5792</TotalTime>
  <Words>259</Words>
  <Application>Microsoft Office PowerPoint</Application>
  <PresentationFormat>自定义</PresentationFormat>
  <Paragraphs>63</Paragraphs>
  <Slides>15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1" baseType="lpstr">
      <vt:lpstr>等线</vt:lpstr>
      <vt:lpstr>等线</vt:lpstr>
      <vt:lpstr>微软雅黑</vt:lpstr>
      <vt:lpstr>Arial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vkthe</cp:lastModifiedBy>
  <cp:revision>686</cp:revision>
  <cp:lastPrinted>2017-11-16T05:18:46Z</cp:lastPrinted>
  <dcterms:created xsi:type="dcterms:W3CDTF">2017-11-14T11:09:58Z</dcterms:created>
  <dcterms:modified xsi:type="dcterms:W3CDTF">2018-02-05T11:34:36Z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